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8210-E44B-4EC5-9E33-996B1CC27A17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37DF7-4693-47A4-9B68-6CF3DAA8DE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</a:t>
            </a:r>
            <a:r>
              <a:rPr lang="en-US" smtClean="0"/>
              <a:t>of Networks</a:t>
            </a:r>
            <a:endParaRPr lang="en-US"/>
          </a:p>
        </p:txBody>
      </p:sp>
      <p:pic>
        <p:nvPicPr>
          <p:cNvPr id="4" name="Content Placeholder 3" descr="C:\Users\Mika\Documents\My Documents\Pearson\2012\June\6\Networking_Lesson3_Presentation1_ROOT_060412\Slide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Networks</a:t>
            </a:r>
            <a:endParaRPr lang="en-US" dirty="0"/>
          </a:p>
        </p:txBody>
      </p:sp>
      <p:pic>
        <p:nvPicPr>
          <p:cNvPr id="4" name="Content Placeholder 3" descr="C:\Users\Mika\Documents\My Documents\Pearson\2012\June\6\Networking_Lesson3_Presentation1_ROOT_060412\Slide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Evolution of Networks</vt:lpstr>
      <vt:lpstr>Evolution of Networks</vt:lpstr>
      <vt:lpstr>Evolution of Networks</vt:lpstr>
      <vt:lpstr>Evolution of Networks</vt:lpstr>
      <vt:lpstr>Evolution of Networks</vt:lpstr>
      <vt:lpstr>Evolution of Networks</vt:lpstr>
      <vt:lpstr>Evolution of Networks</vt:lpstr>
      <vt:lpstr>Evolution of Networks</vt:lpstr>
      <vt:lpstr>Evolution of Networks</vt:lpstr>
      <vt:lpstr>Evolution of Networks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Networks</dc:title>
  <dc:creator>image</dc:creator>
  <cp:lastModifiedBy>image</cp:lastModifiedBy>
  <cp:revision>1</cp:revision>
  <dcterms:created xsi:type="dcterms:W3CDTF">2012-09-07T15:56:51Z</dcterms:created>
  <dcterms:modified xsi:type="dcterms:W3CDTF">2012-09-07T16:02:49Z</dcterms:modified>
</cp:coreProperties>
</file>